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2" r:id="rId4"/>
    <p:sldId id="283" r:id="rId5"/>
    <p:sldId id="258" r:id="rId6"/>
    <p:sldId id="260" r:id="rId7"/>
    <p:sldId id="275" r:id="rId8"/>
    <p:sldId id="282" r:id="rId9"/>
    <p:sldId id="276" r:id="rId10"/>
    <p:sldId id="289" r:id="rId11"/>
    <p:sldId id="290" r:id="rId12"/>
    <p:sldId id="287" r:id="rId13"/>
    <p:sldId id="291" r:id="rId14"/>
    <p:sldId id="288" r:id="rId15"/>
    <p:sldId id="270" r:id="rId16"/>
    <p:sldId id="292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0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A39E0-3EB3-47CA-8AEC-F1C1E2EA19E2}" type="datetimeFigureOut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2047-96B8-4B55-A1E0-4BBBDC442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44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A39E0-3EB3-47CA-8AEC-F1C1E2EA19E2}" type="datetimeFigureOut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2047-96B8-4B55-A1E0-4BBBDC442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174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A39E0-3EB3-47CA-8AEC-F1C1E2EA19E2}" type="datetimeFigureOut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2047-96B8-4B55-A1E0-4BBBDC442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47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A39E0-3EB3-47CA-8AEC-F1C1E2EA19E2}" type="datetimeFigureOut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2047-96B8-4B55-A1E0-4BBBDC442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151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A39E0-3EB3-47CA-8AEC-F1C1E2EA19E2}" type="datetimeFigureOut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2047-96B8-4B55-A1E0-4BBBDC442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62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A39E0-3EB3-47CA-8AEC-F1C1E2EA19E2}" type="datetimeFigureOut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2047-96B8-4B55-A1E0-4BBBDC442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148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A39E0-3EB3-47CA-8AEC-F1C1E2EA19E2}" type="datetimeFigureOut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2047-96B8-4B55-A1E0-4BBBDC442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705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A39E0-3EB3-47CA-8AEC-F1C1E2EA19E2}" type="datetimeFigureOut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2047-96B8-4B55-A1E0-4BBBDC442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065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A39E0-3EB3-47CA-8AEC-F1C1E2EA19E2}" type="datetimeFigureOut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2047-96B8-4B55-A1E0-4BBBDC442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81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A39E0-3EB3-47CA-8AEC-F1C1E2EA19E2}" type="datetimeFigureOut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2047-96B8-4B55-A1E0-4BBBDC442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540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A39E0-3EB3-47CA-8AEC-F1C1E2EA19E2}" type="datetimeFigureOut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2047-96B8-4B55-A1E0-4BBBDC442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41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A39E0-3EB3-47CA-8AEC-F1C1E2EA19E2}" type="datetimeFigureOut">
              <a:rPr kumimoji="1" lang="ja-JP" altLang="en-US" smtClean="0"/>
              <a:t>2018/11/27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42047-96B8-4B55-A1E0-4BBBDC442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55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2575"/>
          </a:xfrm>
        </p:spPr>
        <p:txBody>
          <a:bodyPr/>
          <a:lstStyle/>
          <a:p>
            <a:pPr algn="ctr"/>
            <a:r>
              <a:rPr kumimoji="1" lang="ja-JP" altLang="en-US" dirty="0" smtClean="0">
                <a:latin typeface="+mn-ea"/>
                <a:ea typeface="+mn-ea"/>
              </a:rPr>
              <a:t>００２</a:t>
            </a:r>
            <a:r>
              <a:rPr kumimoji="1" lang="en-US" altLang="ja-JP" dirty="0" smtClean="0">
                <a:latin typeface="+mn-ea"/>
                <a:ea typeface="+mn-ea"/>
              </a:rPr>
              <a:t/>
            </a:r>
            <a:br>
              <a:rPr kumimoji="1" lang="en-US" altLang="ja-JP" dirty="0" smtClean="0">
                <a:latin typeface="+mn-ea"/>
                <a:ea typeface="+mn-ea"/>
              </a:rPr>
            </a:br>
            <a:r>
              <a:rPr kumimoji="1" lang="ja-JP" altLang="en-US" dirty="0" smtClean="0">
                <a:latin typeface="+mn-ea"/>
                <a:ea typeface="+mn-ea"/>
              </a:rPr>
              <a:t>算数</a:t>
            </a:r>
            <a:r>
              <a:rPr kumimoji="1" lang="en-US" altLang="ja-JP" dirty="0" smtClean="0">
                <a:latin typeface="+mn-ea"/>
                <a:ea typeface="+mn-ea"/>
              </a:rPr>
              <a:t/>
            </a:r>
            <a:br>
              <a:rPr kumimoji="1" lang="en-US" altLang="ja-JP" dirty="0" smtClean="0">
                <a:latin typeface="+mn-ea"/>
                <a:ea typeface="+mn-ea"/>
              </a:rPr>
            </a:br>
            <a:r>
              <a:rPr lang="ja-JP" altLang="en-US" dirty="0" smtClean="0">
                <a:latin typeface="+mn-ea"/>
                <a:ea typeface="+mn-ea"/>
              </a:rPr>
              <a:t>小学部</a:t>
            </a:r>
            <a:r>
              <a:rPr lang="ja-JP" altLang="en-US" dirty="0">
                <a:latin typeface="+mn-ea"/>
                <a:ea typeface="+mn-ea"/>
              </a:rPr>
              <a:t>２</a:t>
            </a:r>
            <a:r>
              <a:rPr lang="ja-JP" altLang="en-US" dirty="0" smtClean="0">
                <a:latin typeface="+mn-ea"/>
                <a:ea typeface="+mn-ea"/>
              </a:rPr>
              <a:t>段階</a:t>
            </a:r>
            <a:r>
              <a:rPr lang="en-US" altLang="ja-JP" dirty="0" smtClean="0">
                <a:latin typeface="+mn-ea"/>
                <a:ea typeface="+mn-ea"/>
              </a:rPr>
              <a:t/>
            </a:r>
            <a:br>
              <a:rPr lang="en-US" altLang="ja-JP" dirty="0" smtClean="0">
                <a:latin typeface="+mn-ea"/>
                <a:ea typeface="+mn-ea"/>
              </a:rPr>
            </a:br>
            <a:r>
              <a:rPr lang="en-US" altLang="ja-JP" dirty="0" smtClean="0">
                <a:latin typeface="+mn-ea"/>
                <a:ea typeface="+mn-ea"/>
              </a:rPr>
              <a:t>A</a:t>
            </a:r>
            <a:r>
              <a:rPr lang="ja-JP" altLang="en-US" dirty="0" smtClean="0">
                <a:latin typeface="+mn-ea"/>
                <a:ea typeface="+mn-ea"/>
              </a:rPr>
              <a:t>　数と計算</a:t>
            </a:r>
            <a:r>
              <a:rPr lang="en-US" altLang="ja-JP" dirty="0" smtClean="0">
                <a:latin typeface="+mn-ea"/>
                <a:ea typeface="+mn-ea"/>
              </a:rPr>
              <a:t/>
            </a:r>
            <a:br>
              <a:rPr lang="en-US" altLang="ja-JP" dirty="0" smtClean="0">
                <a:latin typeface="+mn-ea"/>
                <a:ea typeface="+mn-ea"/>
              </a:rPr>
            </a:br>
            <a:r>
              <a:rPr lang="en-US" altLang="ja-JP" dirty="0" smtClean="0">
                <a:latin typeface="+mn-ea"/>
                <a:ea typeface="+mn-ea"/>
              </a:rPr>
              <a:t>【10</a:t>
            </a:r>
            <a:r>
              <a:rPr lang="ja-JP" altLang="en-US" dirty="0" err="1" smtClean="0">
                <a:latin typeface="+mn-ea"/>
                <a:ea typeface="+mn-ea"/>
              </a:rPr>
              <a:t>までの</a:t>
            </a:r>
            <a:r>
              <a:rPr lang="ja-JP" altLang="en-US" dirty="0" smtClean="0">
                <a:latin typeface="+mn-ea"/>
                <a:ea typeface="+mn-ea"/>
              </a:rPr>
              <a:t>数の数え方や表し方</a:t>
            </a:r>
            <a:r>
              <a:rPr lang="en-US" altLang="ja-JP" dirty="0" smtClean="0">
                <a:latin typeface="+mn-ea"/>
                <a:ea typeface="+mn-ea"/>
              </a:rPr>
              <a:t>】</a:t>
            </a:r>
            <a:br>
              <a:rPr lang="en-US" altLang="ja-JP" dirty="0" smtClean="0">
                <a:latin typeface="+mn-ea"/>
                <a:ea typeface="+mn-ea"/>
              </a:rPr>
            </a:br>
            <a:r>
              <a:rPr lang="ja-JP" altLang="en-US" dirty="0">
                <a:latin typeface="+mn-ea"/>
                <a:ea typeface="+mn-ea"/>
              </a:rPr>
              <a:t>㋑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5981699"/>
            <a:ext cx="10515600" cy="195263"/>
          </a:xfrm>
        </p:spPr>
        <p:txBody>
          <a:bodyPr>
            <a:normAutofit fontScale="32500" lnSpcReduction="20000"/>
          </a:bodyPr>
          <a:lstStyle/>
          <a:p>
            <a:endParaRPr kumimoji="1" lang="ja-JP" altLang="en-US"/>
          </a:p>
        </p:txBody>
      </p:sp>
      <p:sp>
        <p:nvSpPr>
          <p:cNvPr id="4" name="矢印: 山形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C3A1338-F079-4F5B-978D-169E8420A647}"/>
              </a:ext>
            </a:extLst>
          </p:cNvPr>
          <p:cNvSpPr/>
          <p:nvPr/>
        </p:nvSpPr>
        <p:spPr>
          <a:xfrm rot="5400000">
            <a:off x="-60613" y="5966113"/>
            <a:ext cx="952500" cy="831274"/>
          </a:xfrm>
          <a:prstGeom prst="chevron">
            <a:avLst>
              <a:gd name="adj" fmla="val 29348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31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ローチャート: 結合子 2"/>
          <p:cNvSpPr/>
          <p:nvPr/>
        </p:nvSpPr>
        <p:spPr>
          <a:xfrm>
            <a:off x="1660958" y="3251830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" name="フローチャート: 結合子 3"/>
          <p:cNvSpPr/>
          <p:nvPr/>
        </p:nvSpPr>
        <p:spPr>
          <a:xfrm>
            <a:off x="3147841" y="3294108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73141" y="3451720"/>
            <a:ext cx="774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に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639151" y="3437119"/>
            <a:ext cx="1046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いち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487419" y="2719754"/>
            <a:ext cx="7731531" cy="347401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2" name="フローチャート: 結合子 11"/>
          <p:cNvSpPr/>
          <p:nvPr/>
        </p:nvSpPr>
        <p:spPr>
          <a:xfrm>
            <a:off x="4808262" y="3309778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77549" y="3477189"/>
            <a:ext cx="1078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さん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20" name="フローチャート: 結合子 19"/>
          <p:cNvSpPr/>
          <p:nvPr/>
        </p:nvSpPr>
        <p:spPr>
          <a:xfrm>
            <a:off x="6547566" y="3309778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83032" y="3496790"/>
            <a:ext cx="1092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よん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22" name="フローチャート: 結合子 21"/>
          <p:cNvSpPr/>
          <p:nvPr/>
        </p:nvSpPr>
        <p:spPr>
          <a:xfrm>
            <a:off x="8121963" y="3313747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256926" y="3499142"/>
            <a:ext cx="8395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ご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24" name="フローチャート: 結合子 23"/>
          <p:cNvSpPr/>
          <p:nvPr/>
        </p:nvSpPr>
        <p:spPr>
          <a:xfrm>
            <a:off x="1653533" y="4712813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>
              <a:latin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668574" y="4819382"/>
            <a:ext cx="1039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ろく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26" name="フローチャート: 結合子 25"/>
          <p:cNvSpPr/>
          <p:nvPr/>
        </p:nvSpPr>
        <p:spPr>
          <a:xfrm>
            <a:off x="3146143" y="4740579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055472" y="4887705"/>
            <a:ext cx="1081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なな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32" name="フローチャート: 結合子 31"/>
          <p:cNvSpPr/>
          <p:nvPr/>
        </p:nvSpPr>
        <p:spPr>
          <a:xfrm>
            <a:off x="4802251" y="4788499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777549" y="4936313"/>
            <a:ext cx="1078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latin typeface="+mn-ea"/>
              </a:rPr>
              <a:t>は</a:t>
            </a:r>
            <a:r>
              <a:rPr lang="ja-JP" altLang="en-US" sz="3200" b="1" dirty="0">
                <a:latin typeface="+mn-ea"/>
              </a:rPr>
              <a:t>ち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34" name="スマイル 33"/>
          <p:cNvSpPr/>
          <p:nvPr/>
        </p:nvSpPr>
        <p:spPr>
          <a:xfrm>
            <a:off x="2721939" y="144880"/>
            <a:ext cx="618029" cy="662739"/>
          </a:xfrm>
          <a:prstGeom prst="smileyFac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6" name="フローチャート: 結合子 35"/>
          <p:cNvSpPr/>
          <p:nvPr/>
        </p:nvSpPr>
        <p:spPr>
          <a:xfrm>
            <a:off x="4808262" y="4788499"/>
            <a:ext cx="900000" cy="900000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80711" y="732596"/>
            <a:ext cx="22366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dirty="0" smtClean="0">
                <a:latin typeface="+mn-ea"/>
              </a:rPr>
              <a:t>は</a:t>
            </a:r>
            <a:r>
              <a:rPr lang="ja-JP" altLang="en-US" sz="6600" dirty="0">
                <a:latin typeface="+mn-ea"/>
              </a:rPr>
              <a:t>ち</a:t>
            </a:r>
            <a:endParaRPr kumimoji="1" lang="ja-JP" altLang="en-US" sz="6600" dirty="0">
              <a:latin typeface="+mn-ea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323223" y="947983"/>
            <a:ext cx="2640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+mn-ea"/>
              </a:rPr>
              <a:t>クリック</a:t>
            </a:r>
            <a:endParaRPr kumimoji="1" lang="ja-JP" altLang="en-US" sz="4000" dirty="0">
              <a:latin typeface="+mn-ea"/>
            </a:endParaRPr>
          </a:p>
        </p:txBody>
      </p:sp>
      <p:sp>
        <p:nvSpPr>
          <p:cNvPr id="28" name="矢印: 山形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C3A1338-F079-4F5B-978D-169E8420A647}"/>
              </a:ext>
            </a:extLst>
          </p:cNvPr>
          <p:cNvSpPr/>
          <p:nvPr/>
        </p:nvSpPr>
        <p:spPr>
          <a:xfrm rot="5400000">
            <a:off x="-60613" y="5966113"/>
            <a:ext cx="952500" cy="831274"/>
          </a:xfrm>
          <a:prstGeom prst="chevron">
            <a:avLst>
              <a:gd name="adj" fmla="val 29348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9" name="矢印: 山形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C99667F-1E35-4506-ADE5-04379312F724}"/>
              </a:ext>
            </a:extLst>
          </p:cNvPr>
          <p:cNvSpPr/>
          <p:nvPr/>
        </p:nvSpPr>
        <p:spPr>
          <a:xfrm rot="16200000">
            <a:off x="-60612" y="60614"/>
            <a:ext cx="952500" cy="831272"/>
          </a:xfrm>
          <a:prstGeom prst="chevron">
            <a:avLst>
              <a:gd name="adj" fmla="val 2934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1974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36" grpId="0" animBg="1"/>
      <p:bldP spid="39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ローチャート: 結合子 2"/>
          <p:cNvSpPr/>
          <p:nvPr/>
        </p:nvSpPr>
        <p:spPr>
          <a:xfrm>
            <a:off x="1660958" y="3251830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" name="フローチャート: 結合子 3"/>
          <p:cNvSpPr/>
          <p:nvPr/>
        </p:nvSpPr>
        <p:spPr>
          <a:xfrm>
            <a:off x="3147841" y="3294108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73141" y="3451720"/>
            <a:ext cx="774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に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639151" y="3437119"/>
            <a:ext cx="1046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いち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487419" y="2719754"/>
            <a:ext cx="7731531" cy="347401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2" name="フローチャート: 結合子 11"/>
          <p:cNvSpPr/>
          <p:nvPr/>
        </p:nvSpPr>
        <p:spPr>
          <a:xfrm>
            <a:off x="4808262" y="3309778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77549" y="3477189"/>
            <a:ext cx="1078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さん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20" name="フローチャート: 結合子 19"/>
          <p:cNvSpPr/>
          <p:nvPr/>
        </p:nvSpPr>
        <p:spPr>
          <a:xfrm>
            <a:off x="6547566" y="3309778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83032" y="3496790"/>
            <a:ext cx="1092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よん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22" name="フローチャート: 結合子 21"/>
          <p:cNvSpPr/>
          <p:nvPr/>
        </p:nvSpPr>
        <p:spPr>
          <a:xfrm>
            <a:off x="8121963" y="3313747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256926" y="3499142"/>
            <a:ext cx="8395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ご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24" name="フローチャート: 結合子 23"/>
          <p:cNvSpPr/>
          <p:nvPr/>
        </p:nvSpPr>
        <p:spPr>
          <a:xfrm>
            <a:off x="1653533" y="4712813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>
              <a:latin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668574" y="4819382"/>
            <a:ext cx="1039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ろく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32" name="フローチャート: 結合子 31"/>
          <p:cNvSpPr/>
          <p:nvPr/>
        </p:nvSpPr>
        <p:spPr>
          <a:xfrm>
            <a:off x="3141830" y="4733705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117128" y="4881519"/>
            <a:ext cx="1078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latin typeface="+mn-ea"/>
              </a:rPr>
              <a:t>な</a:t>
            </a:r>
            <a:r>
              <a:rPr lang="ja-JP" altLang="en-US" sz="3200" b="1" dirty="0">
                <a:latin typeface="+mn-ea"/>
              </a:rPr>
              <a:t>な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34" name="スマイル 33"/>
          <p:cNvSpPr/>
          <p:nvPr/>
        </p:nvSpPr>
        <p:spPr>
          <a:xfrm>
            <a:off x="2721939" y="144880"/>
            <a:ext cx="618029" cy="662739"/>
          </a:xfrm>
          <a:prstGeom prst="smileyFac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6" name="フローチャート: 結合子 35"/>
          <p:cNvSpPr/>
          <p:nvPr/>
        </p:nvSpPr>
        <p:spPr>
          <a:xfrm>
            <a:off x="3147841" y="4733705"/>
            <a:ext cx="900000" cy="900000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480711" y="574984"/>
            <a:ext cx="21779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dirty="0" smtClean="0">
                <a:latin typeface="+mn-ea"/>
              </a:rPr>
              <a:t>な</a:t>
            </a:r>
            <a:r>
              <a:rPr lang="ja-JP" altLang="en-US" sz="6600" dirty="0">
                <a:latin typeface="+mn-ea"/>
              </a:rPr>
              <a:t>な</a:t>
            </a:r>
            <a:endParaRPr kumimoji="1" lang="ja-JP" altLang="en-US" sz="6600" dirty="0">
              <a:latin typeface="+mn-ea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323223" y="790371"/>
            <a:ext cx="2687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+mn-ea"/>
              </a:rPr>
              <a:t>クリック</a:t>
            </a:r>
            <a:endParaRPr kumimoji="1" lang="ja-JP" altLang="en-US" sz="4000" dirty="0">
              <a:latin typeface="+mn-ea"/>
            </a:endParaRPr>
          </a:p>
        </p:txBody>
      </p:sp>
      <p:sp>
        <p:nvSpPr>
          <p:cNvPr id="26" name="矢印: 山形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C3A1338-F079-4F5B-978D-169E8420A647}"/>
              </a:ext>
            </a:extLst>
          </p:cNvPr>
          <p:cNvSpPr/>
          <p:nvPr/>
        </p:nvSpPr>
        <p:spPr>
          <a:xfrm rot="5400000">
            <a:off x="-60613" y="5966113"/>
            <a:ext cx="952500" cy="831274"/>
          </a:xfrm>
          <a:prstGeom prst="chevron">
            <a:avLst>
              <a:gd name="adj" fmla="val 29348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7" name="矢印: 山形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C99667F-1E35-4506-ADE5-04379312F724}"/>
              </a:ext>
            </a:extLst>
          </p:cNvPr>
          <p:cNvSpPr/>
          <p:nvPr/>
        </p:nvSpPr>
        <p:spPr>
          <a:xfrm rot="16200000">
            <a:off x="-60612" y="60614"/>
            <a:ext cx="952500" cy="831272"/>
          </a:xfrm>
          <a:prstGeom prst="chevron">
            <a:avLst>
              <a:gd name="adj" fmla="val 2934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9356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36" grpId="0" animBg="1"/>
      <p:bldP spid="41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ローチャート: 結合子 2"/>
          <p:cNvSpPr/>
          <p:nvPr/>
        </p:nvSpPr>
        <p:spPr>
          <a:xfrm>
            <a:off x="1660958" y="3251830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" name="フローチャート: 結合子 3"/>
          <p:cNvSpPr/>
          <p:nvPr/>
        </p:nvSpPr>
        <p:spPr>
          <a:xfrm>
            <a:off x="3147841" y="3294108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73141" y="3451720"/>
            <a:ext cx="774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に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639151" y="3437119"/>
            <a:ext cx="1046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いち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487419" y="2719754"/>
            <a:ext cx="7731531" cy="347401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75396" y="882974"/>
            <a:ext cx="30122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dirty="0" smtClean="0">
                <a:latin typeface="+mn-ea"/>
              </a:rPr>
              <a:t>じゅ</a:t>
            </a:r>
            <a:r>
              <a:rPr lang="ja-JP" altLang="en-US" sz="6600" dirty="0">
                <a:latin typeface="+mn-ea"/>
              </a:rPr>
              <a:t>う</a:t>
            </a:r>
            <a:endParaRPr kumimoji="1" lang="ja-JP" altLang="en-US" sz="6600" dirty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010048" y="1160263"/>
            <a:ext cx="27776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+mn-ea"/>
              </a:rPr>
              <a:t>クリック</a:t>
            </a:r>
            <a:endParaRPr kumimoji="1" lang="ja-JP" altLang="en-US" sz="4000" dirty="0">
              <a:latin typeface="+mn-ea"/>
            </a:endParaRPr>
          </a:p>
        </p:txBody>
      </p:sp>
      <p:sp>
        <p:nvSpPr>
          <p:cNvPr id="12" name="フローチャート: 結合子 11"/>
          <p:cNvSpPr/>
          <p:nvPr/>
        </p:nvSpPr>
        <p:spPr>
          <a:xfrm>
            <a:off x="4808262" y="3309778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77549" y="3477189"/>
            <a:ext cx="1078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さん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20" name="フローチャート: 結合子 19"/>
          <p:cNvSpPr/>
          <p:nvPr/>
        </p:nvSpPr>
        <p:spPr>
          <a:xfrm>
            <a:off x="6547566" y="3309778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83032" y="3496790"/>
            <a:ext cx="1092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よん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22" name="フローチャート: 結合子 21"/>
          <p:cNvSpPr/>
          <p:nvPr/>
        </p:nvSpPr>
        <p:spPr>
          <a:xfrm>
            <a:off x="8121963" y="3313747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256926" y="3499142"/>
            <a:ext cx="8395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ご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24" name="フローチャート: 結合子 23"/>
          <p:cNvSpPr/>
          <p:nvPr/>
        </p:nvSpPr>
        <p:spPr>
          <a:xfrm>
            <a:off x="1653533" y="4712813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>
              <a:latin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668574" y="4819382"/>
            <a:ext cx="1039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ろく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26" name="フローチャート: 結合子 25"/>
          <p:cNvSpPr/>
          <p:nvPr/>
        </p:nvSpPr>
        <p:spPr>
          <a:xfrm>
            <a:off x="3146143" y="4740579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055472" y="4887705"/>
            <a:ext cx="1081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なな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28" name="フローチャート: 結合子 27"/>
          <p:cNvSpPr/>
          <p:nvPr/>
        </p:nvSpPr>
        <p:spPr>
          <a:xfrm>
            <a:off x="4838203" y="4774503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768851" y="4936789"/>
            <a:ext cx="1038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はち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30" name="フローチャート: 結合子 29"/>
          <p:cNvSpPr/>
          <p:nvPr/>
        </p:nvSpPr>
        <p:spPr>
          <a:xfrm>
            <a:off x="6379917" y="4740579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248856" y="4957327"/>
            <a:ext cx="1255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きゅう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32" name="フローチャート: 結合子 31"/>
          <p:cNvSpPr/>
          <p:nvPr/>
        </p:nvSpPr>
        <p:spPr>
          <a:xfrm>
            <a:off x="8141329" y="4712813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036354" y="4933473"/>
            <a:ext cx="1259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+mn-ea"/>
              </a:rPr>
              <a:t>じゅ</a:t>
            </a:r>
            <a:r>
              <a:rPr lang="ja-JP" altLang="en-US" sz="2400" b="1" dirty="0">
                <a:latin typeface="+mn-ea"/>
              </a:rPr>
              <a:t>う</a:t>
            </a:r>
            <a:endParaRPr kumimoji="1" lang="ja-JP" altLang="en-US" sz="2400" b="1" dirty="0">
              <a:latin typeface="+mn-ea"/>
            </a:endParaRPr>
          </a:p>
        </p:txBody>
      </p:sp>
      <p:sp>
        <p:nvSpPr>
          <p:cNvPr id="34" name="スマイル 33"/>
          <p:cNvSpPr/>
          <p:nvPr/>
        </p:nvSpPr>
        <p:spPr>
          <a:xfrm>
            <a:off x="2721939" y="144880"/>
            <a:ext cx="618029" cy="662739"/>
          </a:xfrm>
          <a:prstGeom prst="smileyFac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6" name="フローチャート: 結合子 35"/>
          <p:cNvSpPr/>
          <p:nvPr/>
        </p:nvSpPr>
        <p:spPr>
          <a:xfrm>
            <a:off x="8147340" y="4712813"/>
            <a:ext cx="900000" cy="900000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5" name="矢印: 山形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C3A1338-F079-4F5B-978D-169E8420A647}"/>
              </a:ext>
            </a:extLst>
          </p:cNvPr>
          <p:cNvSpPr/>
          <p:nvPr/>
        </p:nvSpPr>
        <p:spPr>
          <a:xfrm rot="5400000">
            <a:off x="-60613" y="5966113"/>
            <a:ext cx="952500" cy="831274"/>
          </a:xfrm>
          <a:prstGeom prst="chevron">
            <a:avLst>
              <a:gd name="adj" fmla="val 29348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7" name="矢印: 山形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C99667F-1E35-4506-ADE5-04379312F724}"/>
              </a:ext>
            </a:extLst>
          </p:cNvPr>
          <p:cNvSpPr/>
          <p:nvPr/>
        </p:nvSpPr>
        <p:spPr>
          <a:xfrm rot="16200000">
            <a:off x="-60612" y="60614"/>
            <a:ext cx="952500" cy="831272"/>
          </a:xfrm>
          <a:prstGeom prst="chevron">
            <a:avLst>
              <a:gd name="adj" fmla="val 2934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8382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ローチャート: 結合子 2"/>
          <p:cNvSpPr/>
          <p:nvPr/>
        </p:nvSpPr>
        <p:spPr>
          <a:xfrm>
            <a:off x="1660958" y="3251830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" name="フローチャート: 結合子 3"/>
          <p:cNvSpPr/>
          <p:nvPr/>
        </p:nvSpPr>
        <p:spPr>
          <a:xfrm>
            <a:off x="3147841" y="3294108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73141" y="3451720"/>
            <a:ext cx="774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に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639151" y="3437119"/>
            <a:ext cx="1046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いち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487419" y="2719754"/>
            <a:ext cx="7731531" cy="347401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2" name="フローチャート: 結合子 11"/>
          <p:cNvSpPr/>
          <p:nvPr/>
        </p:nvSpPr>
        <p:spPr>
          <a:xfrm>
            <a:off x="4808262" y="3309778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77549" y="3477189"/>
            <a:ext cx="1078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さん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20" name="フローチャート: 結合子 19"/>
          <p:cNvSpPr/>
          <p:nvPr/>
        </p:nvSpPr>
        <p:spPr>
          <a:xfrm>
            <a:off x="6547566" y="3309778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83032" y="3496790"/>
            <a:ext cx="1092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よん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22" name="フローチャート: 結合子 21"/>
          <p:cNvSpPr/>
          <p:nvPr/>
        </p:nvSpPr>
        <p:spPr>
          <a:xfrm>
            <a:off x="8121963" y="3313747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256926" y="3499142"/>
            <a:ext cx="8395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ご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32" name="フローチャート: 結合子 31"/>
          <p:cNvSpPr/>
          <p:nvPr/>
        </p:nvSpPr>
        <p:spPr>
          <a:xfrm>
            <a:off x="1631778" y="4743364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607076" y="4891178"/>
            <a:ext cx="1078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latin typeface="+mn-ea"/>
              </a:rPr>
              <a:t>ろ</a:t>
            </a:r>
            <a:r>
              <a:rPr lang="ja-JP" altLang="en-US" sz="3200" b="1" dirty="0">
                <a:latin typeface="+mn-ea"/>
              </a:rPr>
              <a:t>く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34" name="スマイル 33"/>
          <p:cNvSpPr/>
          <p:nvPr/>
        </p:nvSpPr>
        <p:spPr>
          <a:xfrm>
            <a:off x="2721939" y="144880"/>
            <a:ext cx="618029" cy="662739"/>
          </a:xfrm>
          <a:prstGeom prst="smileyFac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6" name="フローチャート: 結合子 35"/>
          <p:cNvSpPr/>
          <p:nvPr/>
        </p:nvSpPr>
        <p:spPr>
          <a:xfrm>
            <a:off x="1637789" y="4743364"/>
            <a:ext cx="900000" cy="900000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359217" y="625011"/>
            <a:ext cx="23512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dirty="0" smtClean="0">
                <a:latin typeface="+mn-ea"/>
              </a:rPr>
              <a:t>ろく</a:t>
            </a:r>
            <a:endParaRPr kumimoji="1" lang="ja-JP" altLang="en-US" sz="6600" dirty="0">
              <a:latin typeface="+mn-ea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201729" y="840398"/>
            <a:ext cx="26797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+mn-ea"/>
              </a:rPr>
              <a:t>クリック</a:t>
            </a:r>
            <a:endParaRPr kumimoji="1" lang="ja-JP" altLang="en-US" sz="4000" dirty="0">
              <a:latin typeface="+mn-ea"/>
            </a:endParaRPr>
          </a:p>
        </p:txBody>
      </p:sp>
      <p:sp>
        <p:nvSpPr>
          <p:cNvPr id="19" name="矢印: 山形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C3A1338-F079-4F5B-978D-169E8420A647}"/>
              </a:ext>
            </a:extLst>
          </p:cNvPr>
          <p:cNvSpPr/>
          <p:nvPr/>
        </p:nvSpPr>
        <p:spPr>
          <a:xfrm rot="5400000">
            <a:off x="-60613" y="5966113"/>
            <a:ext cx="952500" cy="831274"/>
          </a:xfrm>
          <a:prstGeom prst="chevron">
            <a:avLst>
              <a:gd name="adj" fmla="val 29348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4" name="矢印: 山形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C99667F-1E35-4506-ADE5-04379312F724}"/>
              </a:ext>
            </a:extLst>
          </p:cNvPr>
          <p:cNvSpPr/>
          <p:nvPr/>
        </p:nvSpPr>
        <p:spPr>
          <a:xfrm rot="16200000">
            <a:off x="-60612" y="60614"/>
            <a:ext cx="952500" cy="831272"/>
          </a:xfrm>
          <a:prstGeom prst="chevron">
            <a:avLst>
              <a:gd name="adj" fmla="val 2934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7757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36" grpId="0" animBg="1"/>
      <p:bldP spid="43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ローチャート: 結合子 2"/>
          <p:cNvSpPr/>
          <p:nvPr/>
        </p:nvSpPr>
        <p:spPr>
          <a:xfrm>
            <a:off x="1660958" y="3251830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" name="フローチャート: 結合子 3"/>
          <p:cNvSpPr/>
          <p:nvPr/>
        </p:nvSpPr>
        <p:spPr>
          <a:xfrm>
            <a:off x="3147841" y="3294108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73141" y="3451720"/>
            <a:ext cx="774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に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639151" y="3437119"/>
            <a:ext cx="1046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いち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487419" y="2719754"/>
            <a:ext cx="7731531" cy="347401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2" name="フローチャート: 結合子 11"/>
          <p:cNvSpPr/>
          <p:nvPr/>
        </p:nvSpPr>
        <p:spPr>
          <a:xfrm>
            <a:off x="4808262" y="3309778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77549" y="3477189"/>
            <a:ext cx="1078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さん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20" name="フローチャート: 結合子 19"/>
          <p:cNvSpPr/>
          <p:nvPr/>
        </p:nvSpPr>
        <p:spPr>
          <a:xfrm>
            <a:off x="6547566" y="3309778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83032" y="3496790"/>
            <a:ext cx="1092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よん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22" name="フローチャート: 結合子 21"/>
          <p:cNvSpPr/>
          <p:nvPr/>
        </p:nvSpPr>
        <p:spPr>
          <a:xfrm>
            <a:off x="8121963" y="3313747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256926" y="3499142"/>
            <a:ext cx="8395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ご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24" name="フローチャート: 結合子 23"/>
          <p:cNvSpPr/>
          <p:nvPr/>
        </p:nvSpPr>
        <p:spPr>
          <a:xfrm>
            <a:off x="1653533" y="4712813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>
              <a:latin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668574" y="4819382"/>
            <a:ext cx="1039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ろく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26" name="フローチャート: 結合子 25"/>
          <p:cNvSpPr/>
          <p:nvPr/>
        </p:nvSpPr>
        <p:spPr>
          <a:xfrm>
            <a:off x="3146143" y="4740579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055472" y="4887705"/>
            <a:ext cx="1081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なな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28" name="フローチャート: 結合子 27"/>
          <p:cNvSpPr/>
          <p:nvPr/>
        </p:nvSpPr>
        <p:spPr>
          <a:xfrm>
            <a:off x="4838203" y="4774503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768851" y="4936789"/>
            <a:ext cx="1038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はち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32" name="フローチャート: 結合子 31"/>
          <p:cNvSpPr/>
          <p:nvPr/>
        </p:nvSpPr>
        <p:spPr>
          <a:xfrm>
            <a:off x="6524252" y="4774503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419277" y="4995163"/>
            <a:ext cx="1259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+mn-ea"/>
              </a:rPr>
              <a:t>きゅ</a:t>
            </a:r>
            <a:r>
              <a:rPr lang="ja-JP" altLang="en-US" sz="2400" b="1" dirty="0">
                <a:latin typeface="+mn-ea"/>
              </a:rPr>
              <a:t>う</a:t>
            </a:r>
            <a:endParaRPr kumimoji="1" lang="ja-JP" altLang="en-US" sz="2400" b="1" dirty="0">
              <a:latin typeface="+mn-ea"/>
            </a:endParaRPr>
          </a:p>
        </p:txBody>
      </p:sp>
      <p:sp>
        <p:nvSpPr>
          <p:cNvPr id="34" name="スマイル 33"/>
          <p:cNvSpPr/>
          <p:nvPr/>
        </p:nvSpPr>
        <p:spPr>
          <a:xfrm>
            <a:off x="2721939" y="144880"/>
            <a:ext cx="618029" cy="662739"/>
          </a:xfrm>
          <a:prstGeom prst="smileyFac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6" name="フローチャート: 結合子 35"/>
          <p:cNvSpPr/>
          <p:nvPr/>
        </p:nvSpPr>
        <p:spPr>
          <a:xfrm>
            <a:off x="6530263" y="4774503"/>
            <a:ext cx="900000" cy="900000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776203" y="715563"/>
            <a:ext cx="30231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dirty="0" smtClean="0">
                <a:latin typeface="+mn-ea"/>
              </a:rPr>
              <a:t>きゅ</a:t>
            </a:r>
            <a:r>
              <a:rPr lang="ja-JP" altLang="en-US" sz="6600" dirty="0">
                <a:latin typeface="+mn-ea"/>
              </a:rPr>
              <a:t>う</a:t>
            </a:r>
            <a:endParaRPr kumimoji="1" lang="ja-JP" altLang="en-US" sz="6600" dirty="0">
              <a:latin typeface="+mn-ea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010856" y="992852"/>
            <a:ext cx="27885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+mn-ea"/>
              </a:rPr>
              <a:t>クリック</a:t>
            </a:r>
            <a:endParaRPr kumimoji="1" lang="ja-JP" altLang="en-US" sz="4000" dirty="0">
              <a:latin typeface="+mn-ea"/>
            </a:endParaRPr>
          </a:p>
        </p:txBody>
      </p:sp>
      <p:sp>
        <p:nvSpPr>
          <p:cNvPr id="30" name="矢印: 山形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C3A1338-F079-4F5B-978D-169E8420A647}"/>
              </a:ext>
            </a:extLst>
          </p:cNvPr>
          <p:cNvSpPr/>
          <p:nvPr/>
        </p:nvSpPr>
        <p:spPr>
          <a:xfrm rot="5400000">
            <a:off x="-60613" y="5966113"/>
            <a:ext cx="952500" cy="831274"/>
          </a:xfrm>
          <a:prstGeom prst="chevron">
            <a:avLst>
              <a:gd name="adj" fmla="val 29348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1" name="矢印: 山形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C99667F-1E35-4506-ADE5-04379312F724}"/>
              </a:ext>
            </a:extLst>
          </p:cNvPr>
          <p:cNvSpPr/>
          <p:nvPr/>
        </p:nvSpPr>
        <p:spPr>
          <a:xfrm rot="16200000">
            <a:off x="-60612" y="60614"/>
            <a:ext cx="952500" cy="831272"/>
          </a:xfrm>
          <a:prstGeom prst="chevron">
            <a:avLst>
              <a:gd name="adj" fmla="val 2934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5421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66736" y="433137"/>
            <a:ext cx="6967186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latin typeface="+mn-ea"/>
              </a:rPr>
              <a:t>「よん」はどれかな？</a:t>
            </a:r>
            <a:endParaRPr kumimoji="1" lang="ja-JP" altLang="en-US" sz="4400" b="1" dirty="0">
              <a:latin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562465" y="1484606"/>
            <a:ext cx="7035022" cy="114221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542487" y="3284560"/>
            <a:ext cx="6957036" cy="114685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498900" y="4786648"/>
            <a:ext cx="7035022" cy="11259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2" name="フローチャート: 結合子 21"/>
          <p:cNvSpPr/>
          <p:nvPr/>
        </p:nvSpPr>
        <p:spPr>
          <a:xfrm>
            <a:off x="2833828" y="3370633"/>
            <a:ext cx="900000" cy="900000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23" name="フローチャート: 結合子 22"/>
          <p:cNvSpPr/>
          <p:nvPr/>
        </p:nvSpPr>
        <p:spPr>
          <a:xfrm>
            <a:off x="5154236" y="3383760"/>
            <a:ext cx="900000" cy="900000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24" name="フローチャート: 結合子 23"/>
          <p:cNvSpPr/>
          <p:nvPr/>
        </p:nvSpPr>
        <p:spPr>
          <a:xfrm>
            <a:off x="6431581" y="3383760"/>
            <a:ext cx="900000" cy="900000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25" name="フローチャート: 結合子 24"/>
          <p:cNvSpPr/>
          <p:nvPr/>
        </p:nvSpPr>
        <p:spPr>
          <a:xfrm>
            <a:off x="3953474" y="3383760"/>
            <a:ext cx="900000" cy="900000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808295" y="3499874"/>
            <a:ext cx="90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いち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106777" y="3539028"/>
            <a:ext cx="618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に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116411" y="3564210"/>
            <a:ext cx="90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さん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367047" y="3570772"/>
            <a:ext cx="90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よん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30" name="フローチャート: 結合子 29"/>
          <p:cNvSpPr/>
          <p:nvPr/>
        </p:nvSpPr>
        <p:spPr>
          <a:xfrm>
            <a:off x="2895126" y="1640753"/>
            <a:ext cx="900000" cy="900000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31" name="フローチャート: 結合子 30"/>
          <p:cNvSpPr/>
          <p:nvPr/>
        </p:nvSpPr>
        <p:spPr>
          <a:xfrm>
            <a:off x="5121005" y="1640753"/>
            <a:ext cx="900000" cy="900000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32" name="フローチャート: 結合子 31"/>
          <p:cNvSpPr/>
          <p:nvPr/>
        </p:nvSpPr>
        <p:spPr>
          <a:xfrm>
            <a:off x="6411461" y="1630348"/>
            <a:ext cx="900000" cy="900000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33" name="フローチャート: 結合子 32"/>
          <p:cNvSpPr/>
          <p:nvPr/>
        </p:nvSpPr>
        <p:spPr>
          <a:xfrm>
            <a:off x="3981955" y="1640753"/>
            <a:ext cx="900000" cy="900000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869592" y="1769994"/>
            <a:ext cx="9209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いち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135258" y="1796021"/>
            <a:ext cx="682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に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083180" y="1821203"/>
            <a:ext cx="902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さん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46927" y="1817360"/>
            <a:ext cx="90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よん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38" name="フローチャート: 結合子 37"/>
          <p:cNvSpPr/>
          <p:nvPr/>
        </p:nvSpPr>
        <p:spPr>
          <a:xfrm>
            <a:off x="7559604" y="1645532"/>
            <a:ext cx="900000" cy="900000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694567" y="1830927"/>
            <a:ext cx="573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ご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40" name="フローチャート: 結合子 39"/>
          <p:cNvSpPr/>
          <p:nvPr/>
        </p:nvSpPr>
        <p:spPr>
          <a:xfrm>
            <a:off x="2784643" y="4902271"/>
            <a:ext cx="900000" cy="90000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41" name="フローチャート: 結合子 40"/>
          <p:cNvSpPr/>
          <p:nvPr/>
        </p:nvSpPr>
        <p:spPr>
          <a:xfrm>
            <a:off x="5019615" y="4908671"/>
            <a:ext cx="900000" cy="90000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42" name="フローチャート: 結合子 41"/>
          <p:cNvSpPr/>
          <p:nvPr/>
        </p:nvSpPr>
        <p:spPr>
          <a:xfrm>
            <a:off x="6179825" y="4932633"/>
            <a:ext cx="900000" cy="90000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43" name="フローチャート: 結合子 42"/>
          <p:cNvSpPr/>
          <p:nvPr/>
        </p:nvSpPr>
        <p:spPr>
          <a:xfrm>
            <a:off x="3871472" y="4902271"/>
            <a:ext cx="900000" cy="90000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759110" y="5031512"/>
            <a:ext cx="90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いち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024775" y="5057539"/>
            <a:ext cx="578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に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981790" y="5089121"/>
            <a:ext cx="90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さん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208838" y="5105592"/>
            <a:ext cx="90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よん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48" name="フローチャート: 結合子 47"/>
          <p:cNvSpPr/>
          <p:nvPr/>
        </p:nvSpPr>
        <p:spPr>
          <a:xfrm>
            <a:off x="7325603" y="4928867"/>
            <a:ext cx="900000" cy="90000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491078" y="5139360"/>
            <a:ext cx="569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ご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50" name="フローチャート: 結合子 49"/>
          <p:cNvSpPr/>
          <p:nvPr/>
        </p:nvSpPr>
        <p:spPr>
          <a:xfrm>
            <a:off x="8477620" y="4950970"/>
            <a:ext cx="900000" cy="90000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8492661" y="5057539"/>
            <a:ext cx="90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ろく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12483" y="1827472"/>
            <a:ext cx="1462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クリック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9609" y="1607018"/>
            <a:ext cx="8478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latin typeface="+mn-ea"/>
              </a:rPr>
              <a:t>ご</a:t>
            </a:r>
            <a:endParaRPr kumimoji="1" lang="ja-JP" altLang="en-US" sz="5400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2828" y="3792195"/>
            <a:ext cx="147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クリック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1061" y="3535439"/>
            <a:ext cx="1804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latin typeface="+mn-ea"/>
              </a:rPr>
              <a:t>よん</a:t>
            </a:r>
            <a:endParaRPr kumimoji="1" lang="ja-JP" altLang="en-US" sz="5400" dirty="0"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2886" y="5367202"/>
            <a:ext cx="1433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クリック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9787" y="5079476"/>
            <a:ext cx="1811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latin typeface="+mn-ea"/>
              </a:rPr>
              <a:t>ろく</a:t>
            </a:r>
            <a:endParaRPr kumimoji="1" lang="ja-JP" altLang="en-US" sz="5400" dirty="0">
              <a:latin typeface="+mn-ea"/>
            </a:endParaRPr>
          </a:p>
        </p:txBody>
      </p:sp>
      <p:sp>
        <p:nvSpPr>
          <p:cNvPr id="53" name="スマイル 52"/>
          <p:cNvSpPr/>
          <p:nvPr/>
        </p:nvSpPr>
        <p:spPr>
          <a:xfrm>
            <a:off x="10400115" y="1759383"/>
            <a:ext cx="618029" cy="662739"/>
          </a:xfrm>
          <a:prstGeom prst="smileyFac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56" name="フローチャート: 結合子 55"/>
          <p:cNvSpPr/>
          <p:nvPr/>
        </p:nvSpPr>
        <p:spPr>
          <a:xfrm>
            <a:off x="7550511" y="1668693"/>
            <a:ext cx="900000" cy="900000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57" name="スマイル 56"/>
          <p:cNvSpPr/>
          <p:nvPr/>
        </p:nvSpPr>
        <p:spPr>
          <a:xfrm>
            <a:off x="10346306" y="3554504"/>
            <a:ext cx="618029" cy="662739"/>
          </a:xfrm>
          <a:prstGeom prst="smileyFac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58" name="フローチャート: 結合子 57"/>
          <p:cNvSpPr/>
          <p:nvPr/>
        </p:nvSpPr>
        <p:spPr>
          <a:xfrm>
            <a:off x="6428069" y="3370633"/>
            <a:ext cx="900000" cy="900000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59" name="スマイル 58"/>
          <p:cNvSpPr/>
          <p:nvPr/>
        </p:nvSpPr>
        <p:spPr>
          <a:xfrm>
            <a:off x="10293005" y="5047497"/>
            <a:ext cx="618029" cy="662739"/>
          </a:xfrm>
          <a:prstGeom prst="smileyFac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60" name="フローチャート: 結合子 59"/>
          <p:cNvSpPr/>
          <p:nvPr/>
        </p:nvSpPr>
        <p:spPr>
          <a:xfrm>
            <a:off x="8506633" y="4941572"/>
            <a:ext cx="900000" cy="900000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61" name="矢印: 山形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C3A1338-F079-4F5B-978D-169E8420A647}"/>
              </a:ext>
            </a:extLst>
          </p:cNvPr>
          <p:cNvSpPr/>
          <p:nvPr/>
        </p:nvSpPr>
        <p:spPr>
          <a:xfrm rot="5400000">
            <a:off x="-60613" y="5966113"/>
            <a:ext cx="952500" cy="831274"/>
          </a:xfrm>
          <a:prstGeom prst="chevron">
            <a:avLst>
              <a:gd name="adj" fmla="val 29348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2" name="矢印: 山形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C99667F-1E35-4506-ADE5-04379312F724}"/>
              </a:ext>
            </a:extLst>
          </p:cNvPr>
          <p:cNvSpPr/>
          <p:nvPr/>
        </p:nvSpPr>
        <p:spPr>
          <a:xfrm rot="16200000">
            <a:off x="-60612" y="60614"/>
            <a:ext cx="952500" cy="831272"/>
          </a:xfrm>
          <a:prstGeom prst="chevron">
            <a:avLst>
              <a:gd name="adj" fmla="val 2934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3201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5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3" grpId="2"/>
      <p:bldP spid="4" grpId="0"/>
      <p:bldP spid="5" grpId="1"/>
      <p:bldP spid="6" grpId="0"/>
      <p:bldP spid="7" grpId="1"/>
      <p:bldP spid="8" grpId="0"/>
      <p:bldP spid="56" grpId="0" animBg="1"/>
      <p:bldP spid="58" grpId="0" animBg="1"/>
      <p:bldP spid="6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66736" y="433137"/>
            <a:ext cx="6835172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latin typeface="+mn-ea"/>
              </a:rPr>
              <a:t>「</a:t>
            </a:r>
            <a:r>
              <a:rPr lang="ja-JP" altLang="en-US" sz="4400" b="1" dirty="0" smtClean="0">
                <a:latin typeface="+mn-ea"/>
              </a:rPr>
              <a:t>な</a:t>
            </a:r>
            <a:r>
              <a:rPr lang="ja-JP" altLang="en-US" sz="4400" b="1" dirty="0">
                <a:latin typeface="+mn-ea"/>
              </a:rPr>
              <a:t>な</a:t>
            </a:r>
            <a:r>
              <a:rPr kumimoji="1" lang="ja-JP" altLang="en-US" sz="4400" b="1" dirty="0" smtClean="0">
                <a:latin typeface="+mn-ea"/>
              </a:rPr>
              <a:t>」はどれかな？</a:t>
            </a:r>
            <a:endParaRPr kumimoji="1" lang="ja-JP" altLang="en-US" sz="4400" b="1" dirty="0">
              <a:latin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562465" y="1484606"/>
            <a:ext cx="8290414" cy="114221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30" name="フローチャート: 結合子 29"/>
          <p:cNvSpPr/>
          <p:nvPr/>
        </p:nvSpPr>
        <p:spPr>
          <a:xfrm>
            <a:off x="2603615" y="1636802"/>
            <a:ext cx="900000" cy="900000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31" name="フローチャート: 結合子 30"/>
          <p:cNvSpPr/>
          <p:nvPr/>
        </p:nvSpPr>
        <p:spPr>
          <a:xfrm>
            <a:off x="4829494" y="1636802"/>
            <a:ext cx="900000" cy="900000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32" name="フローチャート: 結合子 31"/>
          <p:cNvSpPr/>
          <p:nvPr/>
        </p:nvSpPr>
        <p:spPr>
          <a:xfrm>
            <a:off x="6119950" y="1626397"/>
            <a:ext cx="900000" cy="900000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33" name="フローチャート: 結合子 32"/>
          <p:cNvSpPr/>
          <p:nvPr/>
        </p:nvSpPr>
        <p:spPr>
          <a:xfrm>
            <a:off x="3690444" y="1636802"/>
            <a:ext cx="900000" cy="900000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578081" y="1766043"/>
            <a:ext cx="9209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いち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843747" y="1792070"/>
            <a:ext cx="682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に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791669" y="1817252"/>
            <a:ext cx="902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さん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055416" y="1813409"/>
            <a:ext cx="90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よん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38" name="フローチャート: 結合子 37"/>
          <p:cNvSpPr/>
          <p:nvPr/>
        </p:nvSpPr>
        <p:spPr>
          <a:xfrm>
            <a:off x="7268093" y="1641581"/>
            <a:ext cx="900000" cy="900000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403056" y="1826976"/>
            <a:ext cx="573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ご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12483" y="1827472"/>
            <a:ext cx="1800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クリック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9609" y="1607018"/>
            <a:ext cx="8478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latin typeface="+mn-ea"/>
              </a:rPr>
              <a:t>ご</a:t>
            </a:r>
            <a:endParaRPr kumimoji="1" lang="ja-JP" altLang="en-US" sz="5400" dirty="0">
              <a:latin typeface="+mn-ea"/>
            </a:endParaRPr>
          </a:p>
        </p:txBody>
      </p:sp>
      <p:sp>
        <p:nvSpPr>
          <p:cNvPr id="53" name="スマイル 52"/>
          <p:cNvSpPr/>
          <p:nvPr/>
        </p:nvSpPr>
        <p:spPr>
          <a:xfrm>
            <a:off x="11324007" y="1763247"/>
            <a:ext cx="618029" cy="662739"/>
          </a:xfrm>
          <a:prstGeom prst="smileyFac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56" name="フローチャート: 結合子 55"/>
          <p:cNvSpPr/>
          <p:nvPr/>
        </p:nvSpPr>
        <p:spPr>
          <a:xfrm>
            <a:off x="7259000" y="1664742"/>
            <a:ext cx="900000" cy="900000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489234" y="4903399"/>
            <a:ext cx="8345243" cy="114685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54" name="フローチャート: 結合子 53"/>
          <p:cNvSpPr/>
          <p:nvPr/>
        </p:nvSpPr>
        <p:spPr>
          <a:xfrm>
            <a:off x="2571921" y="5020647"/>
            <a:ext cx="900000" cy="90000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55" name="フローチャート: 結合子 54"/>
          <p:cNvSpPr/>
          <p:nvPr/>
        </p:nvSpPr>
        <p:spPr>
          <a:xfrm>
            <a:off x="4892329" y="5033774"/>
            <a:ext cx="900000" cy="90000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61" name="フローチャート: 結合子 60"/>
          <p:cNvSpPr/>
          <p:nvPr/>
        </p:nvSpPr>
        <p:spPr>
          <a:xfrm>
            <a:off x="5927442" y="5033774"/>
            <a:ext cx="900000" cy="90000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62" name="フローチャート: 結合子 61"/>
          <p:cNvSpPr/>
          <p:nvPr/>
        </p:nvSpPr>
        <p:spPr>
          <a:xfrm>
            <a:off x="3691567" y="5033774"/>
            <a:ext cx="900000" cy="90000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546388" y="5149888"/>
            <a:ext cx="90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いち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844870" y="5189042"/>
            <a:ext cx="618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に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854504" y="5214224"/>
            <a:ext cx="90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さん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862908" y="5220786"/>
            <a:ext cx="90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よん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39576" y="5411034"/>
            <a:ext cx="147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クリック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27809" y="5154278"/>
            <a:ext cx="1804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 smtClean="0">
                <a:latin typeface="+mn-ea"/>
              </a:rPr>
              <a:t>な</a:t>
            </a:r>
            <a:r>
              <a:rPr lang="ja-JP" altLang="en-US" sz="5400" dirty="0">
                <a:latin typeface="+mn-ea"/>
              </a:rPr>
              <a:t>な</a:t>
            </a:r>
            <a:endParaRPr kumimoji="1" lang="ja-JP" altLang="en-US" sz="5400" dirty="0">
              <a:latin typeface="+mn-ea"/>
            </a:endParaRPr>
          </a:p>
        </p:txBody>
      </p:sp>
      <p:sp>
        <p:nvSpPr>
          <p:cNvPr id="69" name="スマイル 68"/>
          <p:cNvSpPr/>
          <p:nvPr/>
        </p:nvSpPr>
        <p:spPr>
          <a:xfrm>
            <a:off x="11216946" y="5177207"/>
            <a:ext cx="618029" cy="662739"/>
          </a:xfrm>
          <a:prstGeom prst="smileyFac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2489234" y="3077147"/>
            <a:ext cx="8345243" cy="11259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72" name="フローチャート: 結合子 71"/>
          <p:cNvSpPr/>
          <p:nvPr/>
        </p:nvSpPr>
        <p:spPr>
          <a:xfrm>
            <a:off x="2567976" y="3187516"/>
            <a:ext cx="900000" cy="900000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73" name="フローチャート: 結合子 72"/>
          <p:cNvSpPr/>
          <p:nvPr/>
        </p:nvSpPr>
        <p:spPr>
          <a:xfrm>
            <a:off x="4802948" y="3193916"/>
            <a:ext cx="900000" cy="900000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74" name="フローチャート: 結合子 73"/>
          <p:cNvSpPr/>
          <p:nvPr/>
        </p:nvSpPr>
        <p:spPr>
          <a:xfrm>
            <a:off x="5878128" y="3197682"/>
            <a:ext cx="900000" cy="900000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75" name="フローチャート: 結合子 74"/>
          <p:cNvSpPr/>
          <p:nvPr/>
        </p:nvSpPr>
        <p:spPr>
          <a:xfrm>
            <a:off x="3654805" y="3187516"/>
            <a:ext cx="900000" cy="900000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542443" y="3316757"/>
            <a:ext cx="90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いち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3808108" y="3342784"/>
            <a:ext cx="578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に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765123" y="3374366"/>
            <a:ext cx="90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さん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907141" y="3370641"/>
            <a:ext cx="90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よん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80" name="フローチャート: 結合子 79"/>
          <p:cNvSpPr/>
          <p:nvPr/>
        </p:nvSpPr>
        <p:spPr>
          <a:xfrm>
            <a:off x="7023906" y="3193916"/>
            <a:ext cx="900000" cy="900000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7189381" y="3404409"/>
            <a:ext cx="569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ご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82" name="フローチャート: 結合子 81"/>
          <p:cNvSpPr/>
          <p:nvPr/>
        </p:nvSpPr>
        <p:spPr>
          <a:xfrm>
            <a:off x="8175923" y="3216019"/>
            <a:ext cx="900000" cy="900000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8190964" y="3322588"/>
            <a:ext cx="90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ろく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382506" y="3611747"/>
            <a:ext cx="1433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クリック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309407" y="3324021"/>
            <a:ext cx="1811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latin typeface="+mn-ea"/>
              </a:rPr>
              <a:t>ろく</a:t>
            </a:r>
            <a:endParaRPr kumimoji="1" lang="ja-JP" altLang="en-US" sz="5400" dirty="0">
              <a:latin typeface="+mn-ea"/>
            </a:endParaRPr>
          </a:p>
        </p:txBody>
      </p:sp>
      <p:sp>
        <p:nvSpPr>
          <p:cNvPr id="86" name="スマイル 85"/>
          <p:cNvSpPr/>
          <p:nvPr/>
        </p:nvSpPr>
        <p:spPr>
          <a:xfrm>
            <a:off x="11256517" y="3295906"/>
            <a:ext cx="618029" cy="662739"/>
          </a:xfrm>
          <a:prstGeom prst="smileyFac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87" name="フローチャート: 結合子 86"/>
          <p:cNvSpPr/>
          <p:nvPr/>
        </p:nvSpPr>
        <p:spPr>
          <a:xfrm>
            <a:off x="8204936" y="3206621"/>
            <a:ext cx="900000" cy="900000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88" name="フローチャート: 結合子 87"/>
          <p:cNvSpPr/>
          <p:nvPr/>
        </p:nvSpPr>
        <p:spPr>
          <a:xfrm>
            <a:off x="6933953" y="4970480"/>
            <a:ext cx="900000" cy="90000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7113629" y="5112570"/>
            <a:ext cx="73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+mn-ea"/>
              </a:rPr>
              <a:t>ご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90" name="フローチャート: 結合子 89"/>
          <p:cNvSpPr/>
          <p:nvPr/>
        </p:nvSpPr>
        <p:spPr>
          <a:xfrm>
            <a:off x="8079731" y="4966714"/>
            <a:ext cx="900000" cy="90000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8052750" y="5124404"/>
            <a:ext cx="1000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+mn-ea"/>
              </a:rPr>
              <a:t>ろ</a:t>
            </a:r>
            <a:r>
              <a:rPr lang="ja-JP" altLang="en-US" sz="2800" b="1" dirty="0">
                <a:latin typeface="+mn-ea"/>
              </a:rPr>
              <a:t>く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92" name="フローチャート: 結合子 91"/>
          <p:cNvSpPr/>
          <p:nvPr/>
        </p:nvSpPr>
        <p:spPr>
          <a:xfrm>
            <a:off x="9231748" y="4988817"/>
            <a:ext cx="900000" cy="90000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9246789" y="5095386"/>
            <a:ext cx="90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+mn-ea"/>
              </a:rPr>
              <a:t>な</a:t>
            </a:r>
            <a:r>
              <a:rPr lang="ja-JP" altLang="en-US" sz="2800" b="1" dirty="0">
                <a:latin typeface="+mn-ea"/>
              </a:rPr>
              <a:t>な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94" name="フローチャート: 結合子 93"/>
          <p:cNvSpPr/>
          <p:nvPr/>
        </p:nvSpPr>
        <p:spPr>
          <a:xfrm>
            <a:off x="9260761" y="4979419"/>
            <a:ext cx="900000" cy="900000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+mn-ea"/>
            </a:endParaRPr>
          </a:p>
        </p:txBody>
      </p:sp>
      <p:sp>
        <p:nvSpPr>
          <p:cNvPr id="96" name="矢印: 山形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C99667F-1E35-4506-ADE5-04379312F724}"/>
              </a:ext>
            </a:extLst>
          </p:cNvPr>
          <p:cNvSpPr/>
          <p:nvPr/>
        </p:nvSpPr>
        <p:spPr>
          <a:xfrm rot="16200000">
            <a:off x="-60612" y="60614"/>
            <a:ext cx="952500" cy="831272"/>
          </a:xfrm>
          <a:prstGeom prst="chevron">
            <a:avLst>
              <a:gd name="adj" fmla="val 2934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7" name="矢印: 山形 10">
            <a:hlinkClick r:id="" action="ppaction://hlinkshowjump?jump=endshow"/>
            <a:extLst>
              <a:ext uri="{FF2B5EF4-FFF2-40B4-BE49-F238E27FC236}">
                <a16:creationId xmlns:a16="http://schemas.microsoft.com/office/drawing/2014/main" id="{4259D83E-425A-4BA7-8F0F-506FDCAB7F90}"/>
              </a:ext>
            </a:extLst>
          </p:cNvPr>
          <p:cNvSpPr/>
          <p:nvPr/>
        </p:nvSpPr>
        <p:spPr>
          <a:xfrm rot="5400000">
            <a:off x="-60613" y="5966113"/>
            <a:ext cx="952500" cy="831274"/>
          </a:xfrm>
          <a:prstGeom prst="chevron">
            <a:avLst>
              <a:gd name="adj" fmla="val 2934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7383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1"/>
      <p:bldP spid="4" grpId="0"/>
      <p:bldP spid="56" grpId="0" animBg="1"/>
      <p:bldP spid="67" grpId="1"/>
      <p:bldP spid="68" grpId="0"/>
      <p:bldP spid="84" grpId="1"/>
      <p:bldP spid="85" grpId="0"/>
      <p:bldP spid="87" grpId="0" animBg="1"/>
      <p:bldP spid="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619" y="942776"/>
            <a:ext cx="7898114" cy="5195669"/>
          </a:xfrm>
          <a:prstGeom prst="rect">
            <a:avLst/>
          </a:prstGeom>
        </p:spPr>
      </p:pic>
      <p:cxnSp>
        <p:nvCxnSpPr>
          <p:cNvPr id="4" name="直線コネクタ 3"/>
          <p:cNvCxnSpPr/>
          <p:nvPr/>
        </p:nvCxnSpPr>
        <p:spPr>
          <a:xfrm flipV="1">
            <a:off x="3505200" y="3987800"/>
            <a:ext cx="4546600" cy="25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矢印: 山形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C3A1338-F079-4F5B-978D-169E8420A647}"/>
              </a:ext>
            </a:extLst>
          </p:cNvPr>
          <p:cNvSpPr/>
          <p:nvPr/>
        </p:nvSpPr>
        <p:spPr>
          <a:xfrm rot="5400000">
            <a:off x="-60613" y="5966113"/>
            <a:ext cx="952500" cy="831274"/>
          </a:xfrm>
          <a:prstGeom prst="chevron">
            <a:avLst>
              <a:gd name="adj" fmla="val 29348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矢印: 山形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C99667F-1E35-4506-ADE5-04379312F724}"/>
              </a:ext>
            </a:extLst>
          </p:cNvPr>
          <p:cNvSpPr/>
          <p:nvPr/>
        </p:nvSpPr>
        <p:spPr>
          <a:xfrm rot="16200000">
            <a:off x="-60612" y="60614"/>
            <a:ext cx="952500" cy="831272"/>
          </a:xfrm>
          <a:prstGeom prst="chevron">
            <a:avLst>
              <a:gd name="adj" fmla="val 2934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51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723" y="1309514"/>
            <a:ext cx="7928278" cy="4557886"/>
          </a:xfrm>
          <a:prstGeom prst="rect">
            <a:avLst/>
          </a:prstGeom>
        </p:spPr>
      </p:pic>
      <p:cxnSp>
        <p:nvCxnSpPr>
          <p:cNvPr id="4" name="直線コネクタ 3"/>
          <p:cNvCxnSpPr/>
          <p:nvPr/>
        </p:nvCxnSpPr>
        <p:spPr>
          <a:xfrm>
            <a:off x="3898900" y="3111500"/>
            <a:ext cx="63500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3937000" y="3098800"/>
            <a:ext cx="5829300" cy="381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V="1">
            <a:off x="2171700" y="3467100"/>
            <a:ext cx="5359400" cy="25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矢印: 山形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C3A1338-F079-4F5B-978D-169E8420A647}"/>
              </a:ext>
            </a:extLst>
          </p:cNvPr>
          <p:cNvSpPr/>
          <p:nvPr/>
        </p:nvSpPr>
        <p:spPr>
          <a:xfrm rot="5400000">
            <a:off x="-60613" y="5966113"/>
            <a:ext cx="952500" cy="831274"/>
          </a:xfrm>
          <a:prstGeom prst="chevron">
            <a:avLst>
              <a:gd name="adj" fmla="val 29348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矢印: 山形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C99667F-1E35-4506-ADE5-04379312F724}"/>
              </a:ext>
            </a:extLst>
          </p:cNvPr>
          <p:cNvSpPr/>
          <p:nvPr/>
        </p:nvSpPr>
        <p:spPr>
          <a:xfrm rot="16200000">
            <a:off x="-60612" y="60614"/>
            <a:ext cx="952500" cy="831272"/>
          </a:xfrm>
          <a:prstGeom prst="chevron">
            <a:avLst>
              <a:gd name="adj" fmla="val 2934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29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458013" y="2388758"/>
            <a:ext cx="96519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　　</a:t>
            </a:r>
            <a:r>
              <a:rPr lang="ja-JP" altLang="en-US" sz="9600" b="1" dirty="0" smtClean="0">
                <a:latin typeface="+mn-ea"/>
              </a:rPr>
              <a:t>をかぞえよう</a:t>
            </a:r>
            <a:endParaRPr kumimoji="1" lang="ja-JP" altLang="en-US" sz="9600" b="1" dirty="0">
              <a:latin typeface="+mn-ea"/>
            </a:endParaRPr>
          </a:p>
        </p:txBody>
      </p:sp>
      <p:sp>
        <p:nvSpPr>
          <p:cNvPr id="3" name="フローチャート: 結合子 2"/>
          <p:cNvSpPr/>
          <p:nvPr/>
        </p:nvSpPr>
        <p:spPr>
          <a:xfrm>
            <a:off x="1834773" y="2595213"/>
            <a:ext cx="1246480" cy="11567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矢印: 山形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C3A1338-F079-4F5B-978D-169E8420A647}"/>
              </a:ext>
            </a:extLst>
          </p:cNvPr>
          <p:cNvSpPr/>
          <p:nvPr/>
        </p:nvSpPr>
        <p:spPr>
          <a:xfrm rot="5400000">
            <a:off x="-60613" y="5966113"/>
            <a:ext cx="952500" cy="831274"/>
          </a:xfrm>
          <a:prstGeom prst="chevron">
            <a:avLst>
              <a:gd name="adj" fmla="val 29348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矢印: 山形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C99667F-1E35-4506-ADE5-04379312F724}"/>
              </a:ext>
            </a:extLst>
          </p:cNvPr>
          <p:cNvSpPr/>
          <p:nvPr/>
        </p:nvSpPr>
        <p:spPr>
          <a:xfrm rot="16200000">
            <a:off x="-60612" y="60614"/>
            <a:ext cx="952500" cy="831272"/>
          </a:xfrm>
          <a:prstGeom prst="chevron">
            <a:avLst>
              <a:gd name="adj" fmla="val 2934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86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ローチャート: 結合子 2"/>
          <p:cNvSpPr/>
          <p:nvPr/>
        </p:nvSpPr>
        <p:spPr>
          <a:xfrm>
            <a:off x="4787728" y="3714665"/>
            <a:ext cx="975369" cy="99447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84817" y="1034684"/>
            <a:ext cx="23449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 smtClean="0">
                <a:latin typeface="+mn-ea"/>
              </a:rPr>
              <a:t>いち</a:t>
            </a:r>
            <a:endParaRPr kumimoji="1" lang="ja-JP" altLang="en-US" sz="6600" dirty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57363" y="3904817"/>
            <a:ext cx="1107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いち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13539" y="2543908"/>
            <a:ext cx="5158153" cy="366588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78806" y="1246597"/>
            <a:ext cx="2697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+mn-ea"/>
              </a:rPr>
              <a:t>クリック</a:t>
            </a:r>
            <a:endParaRPr kumimoji="1" lang="ja-JP" altLang="en-US" sz="4000" dirty="0">
              <a:latin typeface="+mn-ea"/>
            </a:endParaRPr>
          </a:p>
        </p:txBody>
      </p:sp>
      <p:sp>
        <p:nvSpPr>
          <p:cNvPr id="8" name="スマイル 7"/>
          <p:cNvSpPr/>
          <p:nvPr/>
        </p:nvSpPr>
        <p:spPr>
          <a:xfrm>
            <a:off x="2721939" y="144880"/>
            <a:ext cx="618029" cy="662739"/>
          </a:xfrm>
          <a:prstGeom prst="smileyFac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0" name="フローチャート: 結合子 9"/>
          <p:cNvSpPr/>
          <p:nvPr/>
        </p:nvSpPr>
        <p:spPr>
          <a:xfrm>
            <a:off x="4787728" y="3714665"/>
            <a:ext cx="975369" cy="994473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1" name="矢印: 山形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C3A1338-F079-4F5B-978D-169E8420A647}"/>
              </a:ext>
            </a:extLst>
          </p:cNvPr>
          <p:cNvSpPr/>
          <p:nvPr/>
        </p:nvSpPr>
        <p:spPr>
          <a:xfrm rot="5400000">
            <a:off x="-60613" y="5966113"/>
            <a:ext cx="952500" cy="831274"/>
          </a:xfrm>
          <a:prstGeom prst="chevron">
            <a:avLst>
              <a:gd name="adj" fmla="val 29348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矢印: 山形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C99667F-1E35-4506-ADE5-04379312F724}"/>
              </a:ext>
            </a:extLst>
          </p:cNvPr>
          <p:cNvSpPr/>
          <p:nvPr/>
        </p:nvSpPr>
        <p:spPr>
          <a:xfrm rot="16200000">
            <a:off x="-60612" y="60614"/>
            <a:ext cx="952500" cy="831272"/>
          </a:xfrm>
          <a:prstGeom prst="chevron">
            <a:avLst>
              <a:gd name="adj" fmla="val 2934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2719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ローチャート: 結合子 2"/>
          <p:cNvSpPr/>
          <p:nvPr/>
        </p:nvSpPr>
        <p:spPr>
          <a:xfrm>
            <a:off x="4106651" y="3449253"/>
            <a:ext cx="1039225" cy="109696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" name="フローチャート: 結合子 3"/>
          <p:cNvSpPr/>
          <p:nvPr/>
        </p:nvSpPr>
        <p:spPr>
          <a:xfrm>
            <a:off x="5728436" y="3476930"/>
            <a:ext cx="1039225" cy="109696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53737" y="3703529"/>
            <a:ext cx="894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に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84845" y="3703529"/>
            <a:ext cx="1208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いち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780643" y="2151105"/>
            <a:ext cx="5495850" cy="404369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797296" y="1013577"/>
            <a:ext cx="14276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dirty="0">
                <a:latin typeface="+mn-ea"/>
              </a:rPr>
              <a:t>に</a:t>
            </a:r>
            <a:endParaRPr kumimoji="1" lang="ja-JP" altLang="en-US" sz="6600" dirty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339249" y="1228398"/>
            <a:ext cx="27532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+mn-ea"/>
              </a:rPr>
              <a:t>クリック</a:t>
            </a:r>
            <a:endParaRPr kumimoji="1" lang="ja-JP" altLang="en-US" sz="4000" dirty="0">
              <a:latin typeface="+mn-ea"/>
            </a:endParaRPr>
          </a:p>
        </p:txBody>
      </p:sp>
      <p:sp>
        <p:nvSpPr>
          <p:cNvPr id="9" name="スマイル 8"/>
          <p:cNvSpPr/>
          <p:nvPr/>
        </p:nvSpPr>
        <p:spPr>
          <a:xfrm>
            <a:off x="2721939" y="144880"/>
            <a:ext cx="618029" cy="662739"/>
          </a:xfrm>
          <a:prstGeom prst="smileyFac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1" name="フローチャート: 結合子 10"/>
          <p:cNvSpPr/>
          <p:nvPr/>
        </p:nvSpPr>
        <p:spPr>
          <a:xfrm>
            <a:off x="5728435" y="3471135"/>
            <a:ext cx="1039225" cy="109696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2" name="矢印: 山形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C3A1338-F079-4F5B-978D-169E8420A647}"/>
              </a:ext>
            </a:extLst>
          </p:cNvPr>
          <p:cNvSpPr/>
          <p:nvPr/>
        </p:nvSpPr>
        <p:spPr>
          <a:xfrm rot="5400000">
            <a:off x="-60613" y="5966113"/>
            <a:ext cx="952500" cy="831274"/>
          </a:xfrm>
          <a:prstGeom prst="chevron">
            <a:avLst>
              <a:gd name="adj" fmla="val 29348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5" name="矢印: 山形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C99667F-1E35-4506-ADE5-04379312F724}"/>
              </a:ext>
            </a:extLst>
          </p:cNvPr>
          <p:cNvSpPr/>
          <p:nvPr/>
        </p:nvSpPr>
        <p:spPr>
          <a:xfrm rot="16200000">
            <a:off x="-60612" y="60614"/>
            <a:ext cx="952500" cy="831272"/>
          </a:xfrm>
          <a:prstGeom prst="chevron">
            <a:avLst>
              <a:gd name="adj" fmla="val 2934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6902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ローチャート: 結合子 2"/>
          <p:cNvSpPr/>
          <p:nvPr/>
        </p:nvSpPr>
        <p:spPr>
          <a:xfrm>
            <a:off x="2829727" y="3664352"/>
            <a:ext cx="1050309" cy="105083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" name="フローチャート: 結合子 3"/>
          <p:cNvSpPr/>
          <p:nvPr/>
        </p:nvSpPr>
        <p:spPr>
          <a:xfrm>
            <a:off x="4842178" y="3664352"/>
            <a:ext cx="1050309" cy="105083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67478" y="3972795"/>
            <a:ext cx="904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に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07921" y="4000472"/>
            <a:ext cx="1221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いち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569628" y="2321170"/>
            <a:ext cx="5554465" cy="38736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067146" y="914145"/>
            <a:ext cx="22515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dirty="0" smtClean="0">
                <a:latin typeface="+mn-ea"/>
              </a:rPr>
              <a:t>さん</a:t>
            </a:r>
            <a:endParaRPr kumimoji="1" lang="ja-JP" altLang="en-US" sz="6600" dirty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94460" y="1097834"/>
            <a:ext cx="2748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+mn-ea"/>
              </a:rPr>
              <a:t>クリック</a:t>
            </a:r>
            <a:endParaRPr kumimoji="1" lang="ja-JP" altLang="en-US" sz="4000" dirty="0">
              <a:latin typeface="+mn-ea"/>
            </a:endParaRPr>
          </a:p>
        </p:txBody>
      </p:sp>
      <p:sp>
        <p:nvSpPr>
          <p:cNvPr id="12" name="フローチャート: 結合子 11"/>
          <p:cNvSpPr/>
          <p:nvPr/>
        </p:nvSpPr>
        <p:spPr>
          <a:xfrm>
            <a:off x="6742736" y="3664352"/>
            <a:ext cx="1050309" cy="105083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712023" y="3982594"/>
            <a:ext cx="1385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さん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11" name="スマイル 10"/>
          <p:cNvSpPr/>
          <p:nvPr/>
        </p:nvSpPr>
        <p:spPr>
          <a:xfrm>
            <a:off x="2721939" y="144880"/>
            <a:ext cx="618029" cy="662739"/>
          </a:xfrm>
          <a:prstGeom prst="smileyFac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6" name="フローチャート: 結合子 15"/>
          <p:cNvSpPr/>
          <p:nvPr/>
        </p:nvSpPr>
        <p:spPr>
          <a:xfrm>
            <a:off x="6730780" y="3641284"/>
            <a:ext cx="1039225" cy="109696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0" name="矢印: 山形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C3A1338-F079-4F5B-978D-169E8420A647}"/>
              </a:ext>
            </a:extLst>
          </p:cNvPr>
          <p:cNvSpPr/>
          <p:nvPr/>
        </p:nvSpPr>
        <p:spPr>
          <a:xfrm rot="5400000">
            <a:off x="-60613" y="5966113"/>
            <a:ext cx="952500" cy="831274"/>
          </a:xfrm>
          <a:prstGeom prst="chevron">
            <a:avLst>
              <a:gd name="adj" fmla="val 29348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1" name="矢印: 山形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C99667F-1E35-4506-ADE5-04379312F724}"/>
              </a:ext>
            </a:extLst>
          </p:cNvPr>
          <p:cNvSpPr/>
          <p:nvPr/>
        </p:nvSpPr>
        <p:spPr>
          <a:xfrm rot="16200000">
            <a:off x="-60612" y="60614"/>
            <a:ext cx="952500" cy="831272"/>
          </a:xfrm>
          <a:prstGeom prst="chevron">
            <a:avLst>
              <a:gd name="adj" fmla="val 2934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7475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ローチャート: 結合子 2"/>
          <p:cNvSpPr/>
          <p:nvPr/>
        </p:nvSpPr>
        <p:spPr>
          <a:xfrm>
            <a:off x="1660958" y="3251830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" name="フローチャート: 結合子 3"/>
          <p:cNvSpPr/>
          <p:nvPr/>
        </p:nvSpPr>
        <p:spPr>
          <a:xfrm>
            <a:off x="3147841" y="3294108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73141" y="3451720"/>
            <a:ext cx="774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に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639151" y="3437119"/>
            <a:ext cx="1046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いち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487419" y="2443398"/>
            <a:ext cx="7731531" cy="30729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2" name="フローチャート: 結合子 11"/>
          <p:cNvSpPr/>
          <p:nvPr/>
        </p:nvSpPr>
        <p:spPr>
          <a:xfrm>
            <a:off x="4808262" y="3309778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77549" y="3477189"/>
            <a:ext cx="1078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さん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20" name="フローチャート: 結合子 19"/>
          <p:cNvSpPr/>
          <p:nvPr/>
        </p:nvSpPr>
        <p:spPr>
          <a:xfrm>
            <a:off x="6547566" y="3309778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83032" y="3496790"/>
            <a:ext cx="1092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よん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32" name="フローチャート: 結合子 31"/>
          <p:cNvSpPr/>
          <p:nvPr/>
        </p:nvSpPr>
        <p:spPr>
          <a:xfrm>
            <a:off x="8227367" y="3309778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350644" y="3485882"/>
            <a:ext cx="701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latin typeface="+mn-ea"/>
              </a:rPr>
              <a:t>ご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34" name="スマイル 33"/>
          <p:cNvSpPr/>
          <p:nvPr/>
        </p:nvSpPr>
        <p:spPr>
          <a:xfrm>
            <a:off x="2721939" y="144880"/>
            <a:ext cx="618029" cy="662739"/>
          </a:xfrm>
          <a:prstGeom prst="smileyFac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6" name="フローチャート: 結合子 35"/>
          <p:cNvSpPr/>
          <p:nvPr/>
        </p:nvSpPr>
        <p:spPr>
          <a:xfrm>
            <a:off x="8233378" y="3309778"/>
            <a:ext cx="900000" cy="900000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724874" y="625011"/>
            <a:ext cx="17581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dirty="0">
                <a:latin typeface="+mn-ea"/>
              </a:rPr>
              <a:t>ご</a:t>
            </a:r>
            <a:endParaRPr kumimoji="1" lang="ja-JP" altLang="en-US" sz="6600" dirty="0">
              <a:latin typeface="+mn-ea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201729" y="879811"/>
            <a:ext cx="2937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+mn-ea"/>
              </a:rPr>
              <a:t>クリック</a:t>
            </a:r>
            <a:endParaRPr kumimoji="1" lang="ja-JP" altLang="en-US" sz="4000" dirty="0">
              <a:latin typeface="+mn-ea"/>
            </a:endParaRPr>
          </a:p>
        </p:txBody>
      </p:sp>
      <p:sp>
        <p:nvSpPr>
          <p:cNvPr id="47" name="矢印: 山形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C3A1338-F079-4F5B-978D-169E8420A647}"/>
              </a:ext>
            </a:extLst>
          </p:cNvPr>
          <p:cNvSpPr/>
          <p:nvPr/>
        </p:nvSpPr>
        <p:spPr>
          <a:xfrm rot="5400000">
            <a:off x="-60613" y="5966113"/>
            <a:ext cx="952500" cy="831274"/>
          </a:xfrm>
          <a:prstGeom prst="chevron">
            <a:avLst>
              <a:gd name="adj" fmla="val 29348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8" name="矢印: 山形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C99667F-1E35-4506-ADE5-04379312F724}"/>
              </a:ext>
            </a:extLst>
          </p:cNvPr>
          <p:cNvSpPr/>
          <p:nvPr/>
        </p:nvSpPr>
        <p:spPr>
          <a:xfrm rot="16200000">
            <a:off x="-60612" y="60614"/>
            <a:ext cx="952500" cy="831272"/>
          </a:xfrm>
          <a:prstGeom prst="chevron">
            <a:avLst>
              <a:gd name="adj" fmla="val 2934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2121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36" grpId="0" animBg="1"/>
      <p:bldP spid="45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ローチャート: 結合子 2"/>
          <p:cNvSpPr/>
          <p:nvPr/>
        </p:nvSpPr>
        <p:spPr>
          <a:xfrm>
            <a:off x="2841894" y="3681351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" name="フローチャート: 結合子 3"/>
          <p:cNvSpPr/>
          <p:nvPr/>
        </p:nvSpPr>
        <p:spPr>
          <a:xfrm>
            <a:off x="4328777" y="3723629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54077" y="3881241"/>
            <a:ext cx="774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に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20087" y="3866640"/>
            <a:ext cx="1046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いち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567354" y="2473570"/>
            <a:ext cx="5896707" cy="37212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328776" y="987727"/>
            <a:ext cx="21775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dirty="0" smtClean="0">
                <a:latin typeface="+mn-ea"/>
              </a:rPr>
              <a:t>よ</a:t>
            </a:r>
            <a:r>
              <a:rPr lang="ja-JP" altLang="en-US" sz="6600" dirty="0">
                <a:latin typeface="+mn-ea"/>
              </a:rPr>
              <a:t>ん</a:t>
            </a:r>
            <a:endParaRPr kumimoji="1" lang="ja-JP" altLang="en-US" sz="6600" dirty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256090" y="1171416"/>
            <a:ext cx="2695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+mn-ea"/>
              </a:rPr>
              <a:t>クリック</a:t>
            </a:r>
            <a:endParaRPr kumimoji="1" lang="ja-JP" altLang="en-US" sz="4000" dirty="0">
              <a:latin typeface="+mn-ea"/>
            </a:endParaRPr>
          </a:p>
        </p:txBody>
      </p:sp>
      <p:sp>
        <p:nvSpPr>
          <p:cNvPr id="12" name="フローチャート: 結合子 11"/>
          <p:cNvSpPr/>
          <p:nvPr/>
        </p:nvSpPr>
        <p:spPr>
          <a:xfrm>
            <a:off x="5791415" y="3749915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760702" y="3917326"/>
            <a:ext cx="1078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さん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20" name="フローチャート: 結合子 19"/>
          <p:cNvSpPr/>
          <p:nvPr/>
        </p:nvSpPr>
        <p:spPr>
          <a:xfrm>
            <a:off x="7385934" y="3724191"/>
            <a:ext cx="900000" cy="9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321400" y="3911203"/>
            <a:ext cx="1092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n-ea"/>
              </a:rPr>
              <a:t>よん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15" name="スマイル 14"/>
          <p:cNvSpPr/>
          <p:nvPr/>
        </p:nvSpPr>
        <p:spPr>
          <a:xfrm>
            <a:off x="2721939" y="144880"/>
            <a:ext cx="618029" cy="662739"/>
          </a:xfrm>
          <a:prstGeom prst="smileyFac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2" name="フローチャート: 結合子 21"/>
          <p:cNvSpPr/>
          <p:nvPr/>
        </p:nvSpPr>
        <p:spPr>
          <a:xfrm>
            <a:off x="7387331" y="3709027"/>
            <a:ext cx="900000" cy="900000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>
              <a:latin typeface="+mn-ea"/>
            </a:endParaRPr>
          </a:p>
        </p:txBody>
      </p:sp>
      <p:sp>
        <p:nvSpPr>
          <p:cNvPr id="23" name="矢印: 山形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C3A1338-F079-4F5B-978D-169E8420A647}"/>
              </a:ext>
            </a:extLst>
          </p:cNvPr>
          <p:cNvSpPr/>
          <p:nvPr/>
        </p:nvSpPr>
        <p:spPr>
          <a:xfrm rot="5400000">
            <a:off x="-60613" y="5966113"/>
            <a:ext cx="952500" cy="831274"/>
          </a:xfrm>
          <a:prstGeom prst="chevron">
            <a:avLst>
              <a:gd name="adj" fmla="val 29348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4" name="矢印: 山形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C99667F-1E35-4506-ADE5-04379312F724}"/>
              </a:ext>
            </a:extLst>
          </p:cNvPr>
          <p:cNvSpPr/>
          <p:nvPr/>
        </p:nvSpPr>
        <p:spPr>
          <a:xfrm rot="16200000">
            <a:off x="-60612" y="60614"/>
            <a:ext cx="952500" cy="831272"/>
          </a:xfrm>
          <a:prstGeom prst="chevron">
            <a:avLst>
              <a:gd name="adj" fmla="val 2934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869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135</Words>
  <Application>Microsoft Office PowerPoint</Application>
  <PresentationFormat>ワイド画面</PresentationFormat>
  <Paragraphs>124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0" baseType="lpstr">
      <vt:lpstr>游ゴシック</vt:lpstr>
      <vt:lpstr>游ゴシック Light</vt:lpstr>
      <vt:lpstr>Arial</vt:lpstr>
      <vt:lpstr>Office テーマ</vt:lpstr>
      <vt:lpstr>００２ 算数 小学部２段階 A　数と計算 【10までの数の数え方や表し方】 ㋑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算数 小学部２段階 A　数と計算 【10までの数の数え方や表し方】 ㋑</dc:title>
  <dc:creator>楓馬 宇藤</dc:creator>
  <cp:lastModifiedBy>楓馬 宇藤</cp:lastModifiedBy>
  <cp:revision>63</cp:revision>
  <dcterms:created xsi:type="dcterms:W3CDTF">2018-10-17T01:03:00Z</dcterms:created>
  <dcterms:modified xsi:type="dcterms:W3CDTF">2018-11-27T03:06:26Z</dcterms:modified>
</cp:coreProperties>
</file>